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57" r:id="rId3"/>
    <p:sldId id="258" r:id="rId4"/>
    <p:sldId id="264" r:id="rId5"/>
    <p:sldId id="265" r:id="rId6"/>
    <p:sldId id="263" r:id="rId7"/>
    <p:sldId id="259" r:id="rId8"/>
    <p:sldId id="266" r:id="rId9"/>
    <p:sldId id="260" r:id="rId10"/>
    <p:sldId id="261" r:id="rId11"/>
    <p:sldId id="262"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773" autoAdjust="0"/>
  </p:normalViewPr>
  <p:slideViewPr>
    <p:cSldViewPr>
      <p:cViewPr varScale="1">
        <p:scale>
          <a:sx n="61" d="100"/>
          <a:sy n="61" d="100"/>
        </p:scale>
        <p:origin x="1656"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gif>
</file>

<file path=ppt/media/image22.png>
</file>

<file path=ppt/media/image23.png>
</file>

<file path=ppt/media/image24.gif>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8A6A1F-4D8C-4DF8-A52F-2F6BEF316B53}" type="datetimeFigureOut">
              <a:rPr lang="en-GB" smtClean="0"/>
              <a:t>03/05/2017</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0043556-9D4F-4537-952D-9AEB18557F44}" type="slidenum">
              <a:rPr lang="en-GB" smtClean="0"/>
              <a:t>‹#›</a:t>
            </a:fld>
            <a:endParaRPr lang="en-GB"/>
          </a:p>
        </p:txBody>
      </p:sp>
    </p:spTree>
    <p:extLst>
      <p:ext uri="{BB962C8B-B14F-4D97-AF65-F5344CB8AC3E}">
        <p14:creationId xmlns:p14="http://schemas.microsoft.com/office/powerpoint/2010/main" val="2756614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Within the development of sunny slide up, we had to develop the aesthetics of</a:t>
            </a:r>
            <a:r>
              <a:rPr lang="en-GB" baseline="0" dirty="0"/>
              <a:t> our game, in a way that they can relate to the chosen target audience, this required establishing the target audience through reliable sources such as </a:t>
            </a:r>
            <a:r>
              <a:rPr lang="en-GB" baseline="0" dirty="0" err="1"/>
              <a:t>statista.com’s</a:t>
            </a:r>
            <a:r>
              <a:rPr lang="en-GB" baseline="0" dirty="0"/>
              <a:t> analytics on the ages of gamers and how many of each age make up the gaming audience.</a:t>
            </a:r>
          </a:p>
          <a:p>
            <a:endParaRPr lang="en-GB" baseline="0" dirty="0"/>
          </a:p>
          <a:p>
            <a:r>
              <a:rPr lang="en-GB" baseline="0" dirty="0"/>
              <a:t>We also researched into games of similar physics based mechanics compared to our concepts of design, to spot any coherent theme and what design choices were justified for us to use. Looking at these games we established our game will use mainly, blues, greens and oranges with a rounded art style, keeping all assets very round and outlined clearly to have a simply yet stand out style.</a:t>
            </a:r>
          </a:p>
          <a:p>
            <a:endParaRPr lang="en-GB" baseline="0" dirty="0"/>
          </a:p>
          <a:p>
            <a:r>
              <a:rPr lang="en-GB" baseline="0" dirty="0"/>
              <a:t>The round art style will help to keep the player engaged on the gameplay, but not distracted by overcomplicated assets.</a:t>
            </a:r>
            <a:endParaRPr lang="en-GB" dirty="0"/>
          </a:p>
        </p:txBody>
      </p:sp>
      <p:sp>
        <p:nvSpPr>
          <p:cNvPr id="4" name="Slide Number Placeholder 3"/>
          <p:cNvSpPr>
            <a:spLocks noGrp="1"/>
          </p:cNvSpPr>
          <p:nvPr>
            <p:ph type="sldNum" sz="quarter" idx="10"/>
          </p:nvPr>
        </p:nvSpPr>
        <p:spPr/>
        <p:txBody>
          <a:bodyPr/>
          <a:lstStyle/>
          <a:p>
            <a:fld id="{90043556-9D4F-4537-952D-9AEB18557F44}" type="slidenum">
              <a:rPr lang="en-GB" smtClean="0"/>
              <a:t>3</a:t>
            </a:fld>
            <a:endParaRPr lang="en-GB"/>
          </a:p>
        </p:txBody>
      </p:sp>
    </p:spTree>
    <p:extLst>
      <p:ext uri="{BB962C8B-B14F-4D97-AF65-F5344CB8AC3E}">
        <p14:creationId xmlns:p14="http://schemas.microsoft.com/office/powerpoint/2010/main" val="13454860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The mechanics</a:t>
            </a:r>
            <a:r>
              <a:rPr lang="en-GB" baseline="0" dirty="0"/>
              <a:t> in SSU use elements of unpredictability from various bouncing eggs that you as the players bounce off your characters whilst avoiding other potentially harmful eggs. This all will contribute towards a scoring system that determins the winner of the game. Lets talk more about these mechanics and why we have chosen them.</a:t>
            </a:r>
            <a:endParaRPr lang="en-GB" dirty="0"/>
          </a:p>
          <a:p>
            <a:r>
              <a:rPr lang="en-GB" dirty="0"/>
              <a:t>*Talk about our design choices*</a:t>
            </a:r>
          </a:p>
          <a:p>
            <a:r>
              <a:rPr lang="en-GB" dirty="0"/>
              <a:t>Bouncing</a:t>
            </a:r>
            <a:r>
              <a:rPr lang="en-GB" baseline="0" dirty="0"/>
              <a:t> – The bouncing within Sunny Slide Up helps promote unpredictability as the physics of the eggs send them bouncing around making a chaotic yet fun game enviroment.</a:t>
            </a:r>
          </a:p>
          <a:p>
            <a:r>
              <a:rPr lang="en-GB" baseline="0" dirty="0"/>
              <a:t>Catching –  The catching creates an element of skill required for the game, this </a:t>
            </a:r>
          </a:p>
          <a:p>
            <a:r>
              <a:rPr lang="en-GB" baseline="0" dirty="0"/>
              <a:t>Avoiding – </a:t>
            </a:r>
          </a:p>
          <a:p>
            <a:r>
              <a:rPr lang="en-GB" baseline="0" dirty="0"/>
              <a:t>The whole game revolves around a scoring system. Different types of eggs offer different amounts of points.</a:t>
            </a:r>
          </a:p>
          <a:p>
            <a:r>
              <a:rPr lang="en-GB" baseline="0" dirty="0"/>
              <a:t>Scoring - </a:t>
            </a:r>
            <a:endParaRPr lang="en-GB" dirty="0"/>
          </a:p>
        </p:txBody>
      </p:sp>
      <p:sp>
        <p:nvSpPr>
          <p:cNvPr id="4" name="Slide Number Placeholder 3"/>
          <p:cNvSpPr>
            <a:spLocks noGrp="1"/>
          </p:cNvSpPr>
          <p:nvPr>
            <p:ph type="sldNum" sz="quarter" idx="10"/>
          </p:nvPr>
        </p:nvSpPr>
        <p:spPr/>
        <p:txBody>
          <a:bodyPr/>
          <a:lstStyle/>
          <a:p>
            <a:fld id="{90043556-9D4F-4537-952D-9AEB18557F44}" type="slidenum">
              <a:rPr lang="en-GB" smtClean="0"/>
              <a:t>4</a:t>
            </a:fld>
            <a:endParaRPr lang="en-GB"/>
          </a:p>
        </p:txBody>
      </p:sp>
    </p:spTree>
    <p:extLst>
      <p:ext uri="{BB962C8B-B14F-4D97-AF65-F5344CB8AC3E}">
        <p14:creationId xmlns:p14="http://schemas.microsoft.com/office/powerpoint/2010/main" val="7925349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now move on to the game</a:t>
            </a:r>
            <a:r>
              <a:rPr lang="en-US" baseline="0" dirty="0"/>
              <a:t> showcase, we will show you a small segment of sunny slide </a:t>
            </a:r>
            <a:r>
              <a:rPr lang="en-US" baseline="0"/>
              <a:t>ups gameplay.</a:t>
            </a:r>
            <a:endParaRPr lang="en-US"/>
          </a:p>
        </p:txBody>
      </p:sp>
      <p:sp>
        <p:nvSpPr>
          <p:cNvPr id="4" name="Slide Number Placeholder 3"/>
          <p:cNvSpPr>
            <a:spLocks noGrp="1"/>
          </p:cNvSpPr>
          <p:nvPr>
            <p:ph type="sldNum" sz="quarter" idx="10"/>
          </p:nvPr>
        </p:nvSpPr>
        <p:spPr/>
        <p:txBody>
          <a:bodyPr/>
          <a:lstStyle/>
          <a:p>
            <a:fld id="{90043556-9D4F-4537-952D-9AEB18557F44}" type="slidenum">
              <a:rPr lang="en-GB" smtClean="0"/>
              <a:t>6</a:t>
            </a:fld>
            <a:endParaRPr lang="en-GB"/>
          </a:p>
        </p:txBody>
      </p:sp>
    </p:spTree>
    <p:extLst>
      <p:ext uri="{BB962C8B-B14F-4D97-AF65-F5344CB8AC3E}">
        <p14:creationId xmlns:p14="http://schemas.microsoft.com/office/powerpoint/2010/main" val="675569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With the full release of sunny slide up.</a:t>
            </a:r>
            <a:r>
              <a:rPr lang="en-GB" baseline="0" dirty="0"/>
              <a:t> Some extra features that are in development will be added, these are ways of rewarding the player and keeping audiences invested. Some of these are high scores.</a:t>
            </a:r>
          </a:p>
          <a:p>
            <a:endParaRPr lang="en-GB" baseline="0" dirty="0"/>
          </a:p>
          <a:p>
            <a:r>
              <a:rPr lang="en-GB" baseline="0" dirty="0"/>
              <a:t>High scores encourage players to come back and beat there peers score, through research into how to create replay value in our game we selected high scores and trophies as our main method of replay attraction.</a:t>
            </a:r>
          </a:p>
          <a:p>
            <a:endParaRPr lang="en-GB" baseline="0" dirty="0"/>
          </a:p>
          <a:p>
            <a:r>
              <a:rPr lang="en-GB" baseline="0" dirty="0"/>
              <a:t>Trophies will provide a reward system towards the players, this will contain certain goals that players can overcome and receive a small in game trophy and praise for it that will encourage a player to collect them all.</a:t>
            </a:r>
            <a:endParaRPr lang="en-GB" dirty="0"/>
          </a:p>
        </p:txBody>
      </p:sp>
      <p:sp>
        <p:nvSpPr>
          <p:cNvPr id="4" name="Slide Number Placeholder 3"/>
          <p:cNvSpPr>
            <a:spLocks noGrp="1"/>
          </p:cNvSpPr>
          <p:nvPr>
            <p:ph type="sldNum" sz="quarter" idx="10"/>
          </p:nvPr>
        </p:nvSpPr>
        <p:spPr/>
        <p:txBody>
          <a:bodyPr/>
          <a:lstStyle/>
          <a:p>
            <a:fld id="{90043556-9D4F-4537-952D-9AEB18557F44}" type="slidenum">
              <a:rPr lang="en-GB" smtClean="0"/>
              <a:t>8</a:t>
            </a:fld>
            <a:endParaRPr lang="en-GB"/>
          </a:p>
        </p:txBody>
      </p:sp>
    </p:spTree>
    <p:extLst>
      <p:ext uri="{BB962C8B-B14F-4D97-AF65-F5344CB8AC3E}">
        <p14:creationId xmlns:p14="http://schemas.microsoft.com/office/powerpoint/2010/main" val="3317369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Through our playtesting we have Fierro, laughter, disappointment and even frustration. The results of our consecutive</a:t>
            </a:r>
            <a:r>
              <a:rPr lang="en-GB" baseline="0" dirty="0"/>
              <a:t> playtesting through iterations of our game has helped to structure a chaotic yet understandable and enjoyable mechanic, from early points in development playtesting has helped us to structure a balance in our gameplay that brings unpredictability and skill together.</a:t>
            </a:r>
          </a:p>
          <a:p>
            <a:endParaRPr lang="en-GB" baseline="0" dirty="0"/>
          </a:p>
          <a:p>
            <a:r>
              <a:rPr lang="en-GB" baseline="0" dirty="0"/>
              <a:t>Some things we found with our playtesting was that unless there was enough variation in our levels and game itself the players would not stick around and continue to play, this helped us to develop things that we could use to counter that such as our five level structure.</a:t>
            </a:r>
          </a:p>
          <a:p>
            <a:endParaRPr lang="en-GB" baseline="0" dirty="0"/>
          </a:p>
          <a:p>
            <a:r>
              <a:rPr lang="en-GB" baseline="0" dirty="0"/>
              <a:t>We believe that our playtesting is the backbone of our game and creates a structure of which we build our mechanics and aesthetics onto.</a:t>
            </a:r>
            <a:endParaRPr lang="en-GB" dirty="0"/>
          </a:p>
        </p:txBody>
      </p:sp>
      <p:sp>
        <p:nvSpPr>
          <p:cNvPr id="4" name="Slide Number Placeholder 3"/>
          <p:cNvSpPr>
            <a:spLocks noGrp="1"/>
          </p:cNvSpPr>
          <p:nvPr>
            <p:ph type="sldNum" sz="quarter" idx="10"/>
          </p:nvPr>
        </p:nvSpPr>
        <p:spPr/>
        <p:txBody>
          <a:bodyPr/>
          <a:lstStyle/>
          <a:p>
            <a:fld id="{90043556-9D4F-4537-952D-9AEB18557F44}" type="slidenum">
              <a:rPr lang="en-GB" smtClean="0"/>
              <a:t>9</a:t>
            </a:fld>
            <a:endParaRPr lang="en-GB"/>
          </a:p>
        </p:txBody>
      </p:sp>
    </p:spTree>
    <p:extLst>
      <p:ext uri="{BB962C8B-B14F-4D97-AF65-F5344CB8AC3E}">
        <p14:creationId xmlns:p14="http://schemas.microsoft.com/office/powerpoint/2010/main" val="2952194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5349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9" name="Title 28"/>
          <p:cNvSpPr>
            <a:spLocks noGrp="1"/>
          </p:cNvSpPr>
          <p:nvPr>
            <p:ph type="ctrTitle"/>
          </p:nvPr>
        </p:nvSpPr>
        <p:spPr>
          <a:xfrm>
            <a:off x="381000" y="4853411"/>
            <a:ext cx="8458200" cy="1222375"/>
          </a:xfrm>
        </p:spPr>
        <p:txBody>
          <a:bodyPr anchor="t"/>
          <a:lstStyle/>
          <a:p>
            <a:r>
              <a:rPr kumimoji="0" lang="en-US"/>
              <a:t>Click to edit Master title style</a:t>
            </a:r>
          </a:p>
        </p:txBody>
      </p:sp>
      <p:sp>
        <p:nvSpPr>
          <p:cNvPr id="9" name="Subtitle 8"/>
          <p:cNvSpPr>
            <a:spLocks noGrp="1"/>
          </p:cNvSpPr>
          <p:nvPr>
            <p:ph type="subTitle" idx="1"/>
          </p:nvPr>
        </p:nvSpPr>
        <p:spPr>
          <a:xfrm>
            <a:off x="381000" y="3886200"/>
            <a:ext cx="84582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16" name="Date Placeholder 15"/>
          <p:cNvSpPr>
            <a:spLocks noGrp="1"/>
          </p:cNvSpPr>
          <p:nvPr>
            <p:ph type="dt" sz="half" idx="10"/>
          </p:nvPr>
        </p:nvSpPr>
        <p:spPr/>
        <p:txBody>
          <a:bodyPr/>
          <a:lstStyle/>
          <a:p>
            <a:fld id="{5D672183-E877-4008-AD12-3999C68F247C}" type="datetimeFigureOut">
              <a:rPr lang="en-GB" smtClean="0"/>
              <a:t>03/05/2017</a:t>
            </a:fld>
            <a:endParaRPr lang="en-GB"/>
          </a:p>
        </p:txBody>
      </p:sp>
      <p:sp>
        <p:nvSpPr>
          <p:cNvPr id="2" name="Footer Placeholder 1"/>
          <p:cNvSpPr>
            <a:spLocks noGrp="1"/>
          </p:cNvSpPr>
          <p:nvPr>
            <p:ph type="ftr" sz="quarter" idx="11"/>
          </p:nvPr>
        </p:nvSpPr>
        <p:spPr/>
        <p:txBody>
          <a:bodyPr/>
          <a:lstStyle/>
          <a:p>
            <a:endParaRPr lang="en-GB"/>
          </a:p>
        </p:txBody>
      </p:sp>
      <p:sp>
        <p:nvSpPr>
          <p:cNvPr id="15" name="Slide Number Placeholder 14"/>
          <p:cNvSpPr>
            <a:spLocks noGrp="1"/>
          </p:cNvSpPr>
          <p:nvPr>
            <p:ph type="sldNum" sz="quarter" idx="12"/>
          </p:nvPr>
        </p:nvSpPr>
        <p:spPr>
          <a:xfrm>
            <a:off x="8229600" y="6473952"/>
            <a:ext cx="758952" cy="246888"/>
          </a:xfrm>
        </p:spPr>
        <p:txBody>
          <a:bodyPr/>
          <a:lstStyle/>
          <a:p>
            <a:fld id="{F924729E-3B7B-4E04-ACA3-AF71E8A24B23}" type="slidenum">
              <a:rPr lang="en-GB" smtClean="0"/>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D672183-E877-4008-AD12-3999C68F247C}" type="datetimeFigureOut">
              <a:rPr lang="en-GB" smtClean="0"/>
              <a:t>03/05/2017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24729E-3B7B-4E04-ACA3-AF71E8A24B23}"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549276"/>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549276"/>
            <a:ext cx="6248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D672183-E877-4008-AD12-3999C68F247C}" type="datetimeFigureOut">
              <a:rPr lang="en-GB" smtClean="0"/>
              <a:t>03/05/2017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24729E-3B7B-4E04-ACA3-AF71E8A24B23}" type="slidenum">
              <a:rPr lang="en-GB" smtClean="0"/>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kumimoji="0" lang="en-US"/>
              <a:t>Click to edit Master title style</a:t>
            </a:r>
          </a:p>
        </p:txBody>
      </p:sp>
      <p:sp>
        <p:nvSpPr>
          <p:cNvPr id="27" name="Content Placeholder 26"/>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fld id="{5D672183-E877-4008-AD12-3999C68F247C}" type="datetimeFigureOut">
              <a:rPr lang="en-GB" smtClean="0"/>
              <a:t>03/05/2017</a:t>
            </a:fld>
            <a:endParaRPr lang="en-GB"/>
          </a:p>
        </p:txBody>
      </p:sp>
      <p:sp>
        <p:nvSpPr>
          <p:cNvPr id="19" name="Footer Placeholder 18"/>
          <p:cNvSpPr>
            <a:spLocks noGrp="1"/>
          </p:cNvSpPr>
          <p:nvPr>
            <p:ph type="ftr" sz="quarter" idx="11"/>
          </p:nvPr>
        </p:nvSpPr>
        <p:spPr>
          <a:xfrm>
            <a:off x="3581400" y="76200"/>
            <a:ext cx="2895600" cy="288925"/>
          </a:xfrm>
        </p:spPr>
        <p:txBody>
          <a:bodyPr/>
          <a:lstStyle/>
          <a:p>
            <a:endParaRPr lang="en-GB"/>
          </a:p>
        </p:txBody>
      </p:sp>
      <p:sp>
        <p:nvSpPr>
          <p:cNvPr id="16" name="Slide Number Placeholder 15"/>
          <p:cNvSpPr>
            <a:spLocks noGrp="1"/>
          </p:cNvSpPr>
          <p:nvPr>
            <p:ph type="sldNum" sz="quarter" idx="12"/>
          </p:nvPr>
        </p:nvSpPr>
        <p:spPr>
          <a:xfrm>
            <a:off x="8229600" y="6473952"/>
            <a:ext cx="758952" cy="246888"/>
          </a:xfrm>
        </p:spPr>
        <p:txBody>
          <a:bodyPr/>
          <a:lstStyle/>
          <a:p>
            <a:fld id="{F924729E-3B7B-4E04-ACA3-AF71E8A24B23}" type="slidenum">
              <a:rPr lang="en-GB" smtClean="0"/>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3444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Text Placeholder 5"/>
          <p:cNvSpPr>
            <a:spLocks noGrp="1"/>
          </p:cNvSpPr>
          <p:nvPr>
            <p:ph type="body" idx="1"/>
          </p:nvPr>
        </p:nvSpPr>
        <p:spPr>
          <a:xfrm>
            <a:off x="381000" y="1676400"/>
            <a:ext cx="84582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19" name="Date Placeholder 18"/>
          <p:cNvSpPr>
            <a:spLocks noGrp="1"/>
          </p:cNvSpPr>
          <p:nvPr>
            <p:ph type="dt" sz="half" idx="10"/>
          </p:nvPr>
        </p:nvSpPr>
        <p:spPr/>
        <p:txBody>
          <a:bodyPr/>
          <a:lstStyle/>
          <a:p>
            <a:fld id="{5D672183-E877-4008-AD12-3999C68F247C}" type="datetimeFigureOut">
              <a:rPr lang="en-GB" smtClean="0"/>
              <a:t>03/05/2017</a:t>
            </a:fld>
            <a:endParaRPr lang="en-GB"/>
          </a:p>
        </p:txBody>
      </p:sp>
      <p:sp>
        <p:nvSpPr>
          <p:cNvPr id="11" name="Footer Placeholder 10"/>
          <p:cNvSpPr>
            <a:spLocks noGrp="1"/>
          </p:cNvSpPr>
          <p:nvPr>
            <p:ph type="ftr" sz="quarter" idx="11"/>
          </p:nvPr>
        </p:nvSpPr>
        <p:spPr/>
        <p:txBody>
          <a:bodyPr/>
          <a:lstStyle/>
          <a:p>
            <a:endParaRPr lang="en-GB"/>
          </a:p>
        </p:txBody>
      </p:sp>
      <p:sp>
        <p:nvSpPr>
          <p:cNvPr id="16" name="Slide Number Placeholder 15"/>
          <p:cNvSpPr>
            <a:spLocks noGrp="1"/>
          </p:cNvSpPr>
          <p:nvPr>
            <p:ph type="sldNum" sz="quarter" idx="12"/>
          </p:nvPr>
        </p:nvSpPr>
        <p:spPr/>
        <p:txBody>
          <a:bodyPr/>
          <a:lstStyle/>
          <a:p>
            <a:fld id="{F924729E-3B7B-4E04-ACA3-AF71E8A24B23}" type="slidenum">
              <a:rPr lang="en-GB" smtClean="0"/>
              <a:t>‹#›</a:t>
            </a:fld>
            <a:endParaRPr lang="en-GB"/>
          </a:p>
        </p:txBody>
      </p:sp>
      <p:sp>
        <p:nvSpPr>
          <p:cNvPr id="8" name="Title 7"/>
          <p:cNvSpPr>
            <a:spLocks noGrp="1"/>
          </p:cNvSpPr>
          <p:nvPr>
            <p:ph type="title"/>
          </p:nvPr>
        </p:nvSpPr>
        <p:spPr>
          <a:xfrm>
            <a:off x="180475" y="2947085"/>
            <a:ext cx="8686800" cy="1184825"/>
          </a:xfrm>
        </p:spPr>
        <p:txBody>
          <a:bodyPr rtlCol="0" anchor="t"/>
          <a:lstStyle>
            <a:lvl1pPr algn="r">
              <a:defRPr/>
            </a:lvl1pPr>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301752" y="457200"/>
            <a:ext cx="8686800" cy="841248"/>
          </a:xfrm>
        </p:spPr>
        <p:txBody>
          <a:bodyPr/>
          <a:lstStyle/>
          <a:p>
            <a:r>
              <a:rPr kumimoji="0" lang="en-US"/>
              <a:t>Click to edit Master title style</a:t>
            </a:r>
          </a:p>
        </p:txBody>
      </p:sp>
      <p:sp>
        <p:nvSpPr>
          <p:cNvPr id="14" name="Content Placeholder 13"/>
          <p:cNvSpPr>
            <a:spLocks noGrp="1"/>
          </p:cNvSpPr>
          <p:nvPr>
            <p:ph sz="half" idx="1"/>
          </p:nvPr>
        </p:nvSpPr>
        <p:spPr>
          <a:xfrm>
            <a:off x="304800" y="1600200"/>
            <a:ext cx="41910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2"/>
          </p:nvPr>
        </p:nvSpPr>
        <p:spPr>
          <a:xfrm>
            <a:off x="4648200" y="1600200"/>
            <a:ext cx="43434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0"/>
          </p:nvPr>
        </p:nvSpPr>
        <p:spPr/>
        <p:txBody>
          <a:bodyPr/>
          <a:lstStyle/>
          <a:p>
            <a:fld id="{5D672183-E877-4008-AD12-3999C68F247C}" type="datetimeFigureOut">
              <a:rPr lang="en-GB" smtClean="0"/>
              <a:t>03/05/2017</a:t>
            </a:fld>
            <a:endParaRPr lang="en-GB"/>
          </a:p>
        </p:txBody>
      </p:sp>
      <p:sp>
        <p:nvSpPr>
          <p:cNvPr id="10" name="Footer Placeholder 9"/>
          <p:cNvSpPr>
            <a:spLocks noGrp="1"/>
          </p:cNvSpPr>
          <p:nvPr>
            <p:ph type="ftr" sz="quarter" idx="11"/>
          </p:nvPr>
        </p:nvSpPr>
        <p:spPr/>
        <p:txBody>
          <a:bodyPr/>
          <a:lstStyle/>
          <a:p>
            <a:endParaRPr lang="en-GB"/>
          </a:p>
        </p:txBody>
      </p:sp>
      <p:sp>
        <p:nvSpPr>
          <p:cNvPr id="31" name="Slide Number Placeholder 30"/>
          <p:cNvSpPr>
            <a:spLocks noGrp="1"/>
          </p:cNvSpPr>
          <p:nvPr>
            <p:ph type="sldNum" sz="quarter" idx="12"/>
          </p:nvPr>
        </p:nvSpPr>
        <p:spPr/>
        <p:txBody>
          <a:bodyPr/>
          <a:lstStyle/>
          <a:p>
            <a:fld id="{F924729E-3B7B-4E04-ACA3-AF71E8A24B23}" type="slidenum">
              <a:rPr lang="en-GB" smtClean="0"/>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9" name="Title 28"/>
          <p:cNvSpPr>
            <a:spLocks noGrp="1"/>
          </p:cNvSpPr>
          <p:nvPr>
            <p:ph type="title"/>
          </p:nvPr>
        </p:nvSpPr>
        <p:spPr>
          <a:xfrm>
            <a:off x="304800" y="5410200"/>
            <a:ext cx="8610600" cy="882650"/>
          </a:xfrm>
        </p:spPr>
        <p:txBody>
          <a:bodyPr anchor="ctr"/>
          <a:lstStyle>
            <a:lvl1pPr>
              <a:defRPr/>
            </a:lvl1pPr>
          </a:lstStyle>
          <a:p>
            <a:r>
              <a:rPr kumimoji="0" lang="en-US"/>
              <a:t>Click to edit Master title style</a:t>
            </a:r>
          </a:p>
        </p:txBody>
      </p:sp>
      <p:sp>
        <p:nvSpPr>
          <p:cNvPr id="13" name="Text Placeholder 12"/>
          <p:cNvSpPr>
            <a:spLocks noGrp="1"/>
          </p:cNvSpPr>
          <p:nvPr>
            <p:ph type="body" idx="1"/>
          </p:nvPr>
        </p:nvSpPr>
        <p:spPr>
          <a:xfrm>
            <a:off x="281444" y="666750"/>
            <a:ext cx="429055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25" name="Text Placeholder 24"/>
          <p:cNvSpPr>
            <a:spLocks noGrp="1"/>
          </p:cNvSpPr>
          <p:nvPr>
            <p:ph type="body" sz="half" idx="3"/>
          </p:nvPr>
        </p:nvSpPr>
        <p:spPr>
          <a:xfrm>
            <a:off x="4645025" y="666750"/>
            <a:ext cx="42922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Content Placeholder 3"/>
          <p:cNvSpPr>
            <a:spLocks noGrp="1"/>
          </p:cNvSpPr>
          <p:nvPr>
            <p:ph sz="quarter" idx="2"/>
          </p:nvPr>
        </p:nvSpPr>
        <p:spPr>
          <a:xfrm>
            <a:off x="281444" y="1316037"/>
            <a:ext cx="429055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8" name="Content Placeholder 27"/>
          <p:cNvSpPr>
            <a:spLocks noGrp="1"/>
          </p:cNvSpPr>
          <p:nvPr>
            <p:ph sz="quarter" idx="4"/>
          </p:nvPr>
        </p:nvSpPr>
        <p:spPr>
          <a:xfrm>
            <a:off x="4648730" y="1316037"/>
            <a:ext cx="428853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0"/>
          </p:nvPr>
        </p:nvSpPr>
        <p:spPr/>
        <p:txBody>
          <a:bodyPr/>
          <a:lstStyle/>
          <a:p>
            <a:fld id="{5D672183-E877-4008-AD12-3999C68F247C}" type="datetimeFigureOut">
              <a:rPr lang="en-GB" smtClean="0"/>
              <a:t>03/05/2017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a:xfrm>
            <a:off x="8229600" y="6477000"/>
            <a:ext cx="762000" cy="246888"/>
          </a:xfrm>
        </p:spPr>
        <p:txBody>
          <a:bodyPr/>
          <a:lstStyle/>
          <a:p>
            <a:fld id="{F924729E-3B7B-4E04-ACA3-AF71E8A24B23}" type="slidenum">
              <a:rPr lang="en-GB" smtClean="0"/>
              <a:t>‹#›</a:t>
            </a:fld>
            <a:endParaRPr lang="en-GB"/>
          </a:p>
        </p:txBody>
      </p:sp>
      <p:sp>
        <p:nvSpPr>
          <p:cNvPr id="11" name="Straight Connector 10"/>
          <p:cNvSpPr>
            <a:spLocks noChangeShapeType="1"/>
          </p:cNvSpPr>
          <p:nvPr/>
        </p:nvSpPr>
        <p:spPr bwMode="auto">
          <a:xfrm>
            <a:off x="514350" y="6019800"/>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301752" y="457200"/>
            <a:ext cx="8686800" cy="841248"/>
          </a:xfrm>
        </p:spPr>
        <p:txBody>
          <a:bodyPr/>
          <a:lstStyle/>
          <a:p>
            <a:r>
              <a:rPr kumimoji="0" lang="en-US"/>
              <a:t>Click to edit Master title style</a:t>
            </a:r>
          </a:p>
        </p:txBody>
      </p:sp>
      <p:sp>
        <p:nvSpPr>
          <p:cNvPr id="12" name="Date Placeholder 11"/>
          <p:cNvSpPr>
            <a:spLocks noGrp="1"/>
          </p:cNvSpPr>
          <p:nvPr>
            <p:ph type="dt" sz="half" idx="10"/>
          </p:nvPr>
        </p:nvSpPr>
        <p:spPr/>
        <p:txBody>
          <a:bodyPr/>
          <a:lstStyle/>
          <a:p>
            <a:fld id="{5D672183-E877-4008-AD12-3999C68F247C}" type="datetimeFigureOut">
              <a:rPr lang="en-GB" smtClean="0"/>
              <a:t>03/05/2017</a:t>
            </a:fld>
            <a:endParaRPr lang="en-GB"/>
          </a:p>
        </p:txBody>
      </p:sp>
      <p:sp>
        <p:nvSpPr>
          <p:cNvPr id="21" name="Footer Placeholder 20"/>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24729E-3B7B-4E04-ACA3-AF71E8A24B23}"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D672183-E877-4008-AD12-3999C68F247C}" type="datetimeFigureOut">
              <a:rPr lang="en-GB" smtClean="0"/>
              <a:t>03/05/2017</a:t>
            </a:fld>
            <a:endParaRPr lang="en-GB"/>
          </a:p>
        </p:txBody>
      </p:sp>
      <p:sp>
        <p:nvSpPr>
          <p:cNvPr id="24" name="Footer Placeholder 23"/>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924729E-3B7B-4E04-ACA3-AF71E8A24B23}" type="slidenum">
              <a:rPr lang="en-GB" smtClean="0"/>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Straight Connector 7"/>
          <p:cNvSpPr>
            <a:spLocks noChangeShapeType="1"/>
          </p:cNvSpPr>
          <p:nvPr/>
        </p:nvSpPr>
        <p:spPr bwMode="auto">
          <a:xfrm>
            <a:off x="514350" y="5849117"/>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Title 11"/>
          <p:cNvSpPr>
            <a:spLocks noGrp="1"/>
          </p:cNvSpPr>
          <p:nvPr>
            <p:ph type="title"/>
          </p:nvPr>
        </p:nvSpPr>
        <p:spPr>
          <a:xfrm>
            <a:off x="457200" y="5486400"/>
            <a:ext cx="8458200" cy="520700"/>
          </a:xfrm>
        </p:spPr>
        <p:txBody>
          <a:bodyPr anchor="ctr"/>
          <a:lstStyle>
            <a:lvl1pPr algn="l">
              <a:buNone/>
              <a:defRPr sz="2000" b="1"/>
            </a:lvl1pPr>
          </a:lstStyle>
          <a:p>
            <a:r>
              <a:rPr kumimoji="0" lang="en-US"/>
              <a:t>Click to edit Master title style</a:t>
            </a:r>
          </a:p>
        </p:txBody>
      </p:sp>
      <p:sp>
        <p:nvSpPr>
          <p:cNvPr id="26" name="Text Placeholder 25"/>
          <p:cNvSpPr>
            <a:spLocks noGrp="1"/>
          </p:cNvSpPr>
          <p:nvPr>
            <p:ph type="body" idx="2"/>
          </p:nvPr>
        </p:nvSpPr>
        <p:spPr>
          <a:xfrm>
            <a:off x="457200" y="609600"/>
            <a:ext cx="3008313"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14" name="Content Placeholder 13"/>
          <p:cNvSpPr>
            <a:spLocks noGrp="1"/>
          </p:cNvSpPr>
          <p:nvPr>
            <p:ph sz="half" idx="1"/>
          </p:nvPr>
        </p:nvSpPr>
        <p:spPr>
          <a:xfrm>
            <a:off x="3575050" y="609600"/>
            <a:ext cx="5340350"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fld id="{5D672183-E877-4008-AD12-3999C68F247C}" type="datetimeFigureOut">
              <a:rPr lang="en-GB" smtClean="0"/>
              <a:t>03/05/2017</a:t>
            </a:fld>
            <a:endParaRPr lang="en-GB"/>
          </a:p>
        </p:txBody>
      </p:sp>
      <p:sp>
        <p:nvSpPr>
          <p:cNvPr id="29" name="Footer Placeholder 28"/>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924729E-3B7B-4E04-ACA3-AF71E8A24B23}" type="slidenum">
              <a:rPr lang="en-GB" smtClean="0"/>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3505200" y="616634"/>
            <a:ext cx="5029200"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en-US"/>
              <a:t>Click icon to add picture</a:t>
            </a:r>
            <a:endParaRPr kumimoji="0" lang="en-US" dirty="0"/>
          </a:p>
        </p:txBody>
      </p:sp>
      <p:sp>
        <p:nvSpPr>
          <p:cNvPr id="7" name="Date Placeholder 6"/>
          <p:cNvSpPr>
            <a:spLocks noGrp="1"/>
          </p:cNvSpPr>
          <p:nvPr>
            <p:ph type="dt" sz="half" idx="10"/>
          </p:nvPr>
        </p:nvSpPr>
        <p:spPr/>
        <p:txBody>
          <a:bodyPr/>
          <a:lstStyle/>
          <a:p>
            <a:fld id="{5D672183-E877-4008-AD12-3999C68F247C}" type="datetimeFigureOut">
              <a:rPr lang="en-GB" smtClean="0"/>
              <a:t>03/05/2017</a:t>
            </a:fld>
            <a:endParaRPr lang="en-GB"/>
          </a:p>
        </p:txBody>
      </p:sp>
      <p:sp>
        <p:nvSpPr>
          <p:cNvPr id="5" name="Footer Placeholder 4"/>
          <p:cNvSpPr>
            <a:spLocks noGrp="1"/>
          </p:cNvSpPr>
          <p:nvPr>
            <p:ph type="ftr" sz="quarter" idx="11"/>
          </p:nvPr>
        </p:nvSpPr>
        <p:spPr/>
        <p:txBody>
          <a:bodyPr/>
          <a:lstStyle/>
          <a:p>
            <a:endParaRPr lang="en-GB"/>
          </a:p>
        </p:txBody>
      </p:sp>
      <p:sp>
        <p:nvSpPr>
          <p:cNvPr id="31" name="Slide Number Placeholder 30"/>
          <p:cNvSpPr>
            <a:spLocks noGrp="1"/>
          </p:cNvSpPr>
          <p:nvPr>
            <p:ph type="sldNum" sz="quarter" idx="12"/>
          </p:nvPr>
        </p:nvSpPr>
        <p:spPr/>
        <p:txBody>
          <a:bodyPr/>
          <a:lstStyle/>
          <a:p>
            <a:fld id="{F924729E-3B7B-4E04-ACA3-AF71E8A24B23}" type="slidenum">
              <a:rPr lang="en-GB" smtClean="0"/>
              <a:t>‹#›</a:t>
            </a:fld>
            <a:endParaRPr lang="en-GB"/>
          </a:p>
        </p:txBody>
      </p:sp>
      <p:sp>
        <p:nvSpPr>
          <p:cNvPr id="17" name="Title 16"/>
          <p:cNvSpPr>
            <a:spLocks noGrp="1"/>
          </p:cNvSpPr>
          <p:nvPr>
            <p:ph type="title"/>
          </p:nvPr>
        </p:nvSpPr>
        <p:spPr>
          <a:xfrm>
            <a:off x="381000" y="4993760"/>
            <a:ext cx="5867400" cy="522288"/>
          </a:xfrm>
        </p:spPr>
        <p:txBody>
          <a:bodyPr anchor="ctr"/>
          <a:lstStyle>
            <a:lvl1pPr algn="l">
              <a:buNone/>
              <a:defRPr sz="2000" b="1"/>
            </a:lvl1pPr>
          </a:lstStyle>
          <a:p>
            <a:r>
              <a:rPr kumimoji="0" lang="en-US"/>
              <a:t>Click to edit Master title style</a:t>
            </a:r>
          </a:p>
        </p:txBody>
      </p:sp>
      <p:sp>
        <p:nvSpPr>
          <p:cNvPr id="26" name="Text Placeholder 25"/>
          <p:cNvSpPr>
            <a:spLocks noGrp="1"/>
          </p:cNvSpPr>
          <p:nvPr>
            <p:ph type="body" sz="half" idx="2"/>
          </p:nvPr>
        </p:nvSpPr>
        <p:spPr>
          <a:xfrm>
            <a:off x="381000" y="5533218"/>
            <a:ext cx="5867400"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Text Placeholder 7"/>
          <p:cNvSpPr>
            <a:spLocks noGrp="1"/>
          </p:cNvSpPr>
          <p:nvPr>
            <p:ph type="body" idx="1"/>
          </p:nvPr>
        </p:nvSpPr>
        <p:spPr>
          <a:xfrm>
            <a:off x="304800" y="1554162"/>
            <a:ext cx="86868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1" name="Date Placeholder 10"/>
          <p:cNvSpPr>
            <a:spLocks noGrp="1"/>
          </p:cNvSpPr>
          <p:nvPr>
            <p:ph type="dt" sz="half" idx="2"/>
          </p:nvPr>
        </p:nvSpPr>
        <p:spPr>
          <a:xfrm>
            <a:off x="6477000" y="76200"/>
            <a:ext cx="2514600" cy="288925"/>
          </a:xfrm>
          <a:prstGeom prst="rect">
            <a:avLst/>
          </a:prstGeom>
        </p:spPr>
        <p:txBody>
          <a:bodyPr vert="horz"/>
          <a:lstStyle>
            <a:lvl1pPr algn="l" eaLnBrk="1" latinLnBrk="0" hangingPunct="1">
              <a:defRPr kumimoji="0" sz="1200">
                <a:solidFill>
                  <a:schemeClr val="accent1">
                    <a:shade val="75000"/>
                  </a:schemeClr>
                </a:solidFill>
              </a:defRPr>
            </a:lvl1pPr>
          </a:lstStyle>
          <a:p>
            <a:fld id="{5D672183-E877-4008-AD12-3999C68F247C}" type="datetimeFigureOut">
              <a:rPr lang="en-GB" smtClean="0"/>
              <a:t>03/05/2017</a:t>
            </a:fld>
            <a:endParaRPr lang="en-GB"/>
          </a:p>
        </p:txBody>
      </p:sp>
      <p:sp>
        <p:nvSpPr>
          <p:cNvPr id="28" name="Footer Placeholder 27"/>
          <p:cNvSpPr>
            <a:spLocks noGrp="1"/>
          </p:cNvSpPr>
          <p:nvPr>
            <p:ph type="ftr" sz="quarter" idx="3"/>
          </p:nvPr>
        </p:nvSpPr>
        <p:spPr>
          <a:xfrm>
            <a:off x="3124200" y="76200"/>
            <a:ext cx="3352800" cy="288925"/>
          </a:xfrm>
          <a:prstGeom prst="rect">
            <a:avLst/>
          </a:prstGeom>
        </p:spPr>
        <p:txBody>
          <a:bodyPr vert="horz"/>
          <a:lstStyle>
            <a:lvl1pPr algn="r" eaLnBrk="1" latinLnBrk="0" hangingPunct="1">
              <a:defRPr kumimoji="0" sz="1200">
                <a:solidFill>
                  <a:schemeClr val="accent1">
                    <a:shade val="75000"/>
                  </a:schemeClr>
                </a:solidFill>
              </a:defRPr>
            </a:lvl1pPr>
          </a:lstStyle>
          <a:p>
            <a:endParaRPr lang="en-GB"/>
          </a:p>
        </p:txBody>
      </p:sp>
      <p:sp>
        <p:nvSpPr>
          <p:cNvPr id="5" name="Slide Number Placeholder 4"/>
          <p:cNvSpPr>
            <a:spLocks noGrp="1"/>
          </p:cNvSpPr>
          <p:nvPr>
            <p:ph type="sldNum" sz="quarter" idx="4"/>
          </p:nvPr>
        </p:nvSpPr>
        <p:spPr>
          <a:xfrm>
            <a:off x="8229600" y="6477000"/>
            <a:ext cx="762000" cy="244475"/>
          </a:xfrm>
          <a:prstGeom prst="rect">
            <a:avLst/>
          </a:prstGeom>
        </p:spPr>
        <p:txBody>
          <a:bodyPr vert="horz"/>
          <a:lstStyle>
            <a:lvl1pPr algn="r" eaLnBrk="1" latinLnBrk="0" hangingPunct="1">
              <a:defRPr kumimoji="0" sz="1200">
                <a:solidFill>
                  <a:schemeClr val="accent1">
                    <a:shade val="75000"/>
                  </a:schemeClr>
                </a:solidFill>
              </a:defRPr>
            </a:lvl1pPr>
          </a:lstStyle>
          <a:p>
            <a:fld id="{F924729E-3B7B-4E04-ACA3-AF71E8A24B23}" type="slidenum">
              <a:rPr lang="en-GB" smtClean="0"/>
              <a:t>‹#›</a:t>
            </a:fld>
            <a:endParaRPr lang="en-GB"/>
          </a:p>
        </p:txBody>
      </p:sp>
      <p:sp>
        <p:nvSpPr>
          <p:cNvPr id="10" name="Title Placeholder 9"/>
          <p:cNvSpPr>
            <a:spLocks noGrp="1"/>
          </p:cNvSpPr>
          <p:nvPr>
            <p:ph type="title"/>
          </p:nvPr>
        </p:nvSpPr>
        <p:spPr>
          <a:xfrm>
            <a:off x="304800" y="457200"/>
            <a:ext cx="8686800" cy="838200"/>
          </a:xfrm>
          <a:prstGeom prst="rect">
            <a:avLst/>
          </a:prstGeom>
        </p:spPr>
        <p:txBody>
          <a:bodyPr vert="horz" anchor="ctr">
            <a:normAutofit/>
          </a:bodyPr>
          <a:lstStyle/>
          <a:p>
            <a:r>
              <a:rPr kumimoji="0" lang="en-US"/>
              <a:t>Click to edit Master title style</a:t>
            </a:r>
          </a:p>
        </p:txBody>
      </p:sp>
      <p:sp>
        <p:nvSpPr>
          <p:cNvPr id="9" name="Straight Connector 8"/>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Straight Connector 11"/>
          <p:cNvSpPr>
            <a:spLocks noChangeShapeType="1"/>
          </p:cNvSpPr>
          <p:nvPr/>
        </p:nvSpPr>
        <p:spPr bwMode="auto">
          <a:xfrm>
            <a:off x="514350" y="1057986"/>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3.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3528" y="2420888"/>
            <a:ext cx="8458200" cy="1222375"/>
          </a:xfrm>
        </p:spPr>
        <p:txBody>
          <a:bodyPr/>
          <a:lstStyle/>
          <a:p>
            <a:r>
              <a:rPr lang="en-GB" dirty="0"/>
              <a:t>Group 20 Level 4-5</a:t>
            </a:r>
          </a:p>
        </p:txBody>
      </p:sp>
      <p:sp>
        <p:nvSpPr>
          <p:cNvPr id="3" name="Subtitle 2"/>
          <p:cNvSpPr>
            <a:spLocks noGrp="1"/>
          </p:cNvSpPr>
          <p:nvPr>
            <p:ph type="subTitle" idx="1"/>
          </p:nvPr>
        </p:nvSpPr>
        <p:spPr>
          <a:xfrm>
            <a:off x="6372200" y="3861048"/>
            <a:ext cx="2412776" cy="1418456"/>
          </a:xfrm>
        </p:spPr>
        <p:txBody>
          <a:bodyPr>
            <a:noAutofit/>
          </a:bodyPr>
          <a:lstStyle/>
          <a:p>
            <a:r>
              <a:rPr lang="en-GB" sz="1600" dirty="0"/>
              <a:t>Ross Warren (s176778)</a:t>
            </a:r>
          </a:p>
          <a:p>
            <a:r>
              <a:rPr lang="en-GB" sz="1600" dirty="0"/>
              <a:t>Max Carter (s175573)</a:t>
            </a:r>
          </a:p>
          <a:p>
            <a:r>
              <a:rPr lang="en-GB" sz="1600" dirty="0"/>
              <a:t>Jack Fuller (s176802)</a:t>
            </a:r>
          </a:p>
          <a:p>
            <a:r>
              <a:rPr lang="en-GB" sz="1600" dirty="0"/>
              <a:t>Jake Seaman (s183883)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Emails and Jira</a:t>
            </a:r>
          </a:p>
        </p:txBody>
      </p:sp>
      <p:sp>
        <p:nvSpPr>
          <p:cNvPr id="3" name="Content Placeholder 2"/>
          <p:cNvSpPr>
            <a:spLocks noGrp="1"/>
          </p:cNvSpPr>
          <p:nvPr>
            <p:ph idx="1"/>
          </p:nvPr>
        </p:nvSpPr>
        <p:spPr>
          <a:xfrm>
            <a:off x="304800" y="1295400"/>
            <a:ext cx="8686800" cy="5229944"/>
          </a:xfrm>
        </p:spPr>
        <p:txBody>
          <a:bodyPr>
            <a:normAutofit lnSpcReduction="10000"/>
          </a:bodyPr>
          <a:lstStyle/>
          <a:p>
            <a:pPr marL="0" indent="0">
              <a:buNone/>
            </a:pPr>
            <a:r>
              <a:rPr lang="en-GB" u="sng" dirty="0"/>
              <a:t>Total Emails Sent:</a:t>
            </a:r>
            <a:br>
              <a:rPr lang="en-GB" dirty="0"/>
            </a:br>
            <a:r>
              <a:rPr lang="en-GB" dirty="0"/>
              <a:t>Max – 145</a:t>
            </a:r>
            <a:br>
              <a:rPr lang="en-GB" dirty="0"/>
            </a:br>
            <a:r>
              <a:rPr lang="en-GB" dirty="0"/>
              <a:t>Ross – 74 </a:t>
            </a:r>
            <a:br>
              <a:rPr lang="en-GB" dirty="0"/>
            </a:br>
            <a:r>
              <a:rPr lang="en-GB" dirty="0"/>
              <a:t>Jack – 58</a:t>
            </a:r>
            <a:br>
              <a:rPr lang="en-GB" dirty="0"/>
            </a:br>
            <a:r>
              <a:rPr lang="en-GB" dirty="0"/>
              <a:t>Jake – 55</a:t>
            </a:r>
          </a:p>
          <a:p>
            <a:pPr marL="0" indent="0">
              <a:buNone/>
            </a:pPr>
            <a:endParaRPr lang="en-GB" u="sng" dirty="0"/>
          </a:p>
          <a:p>
            <a:pPr marL="0" indent="0">
              <a:buNone/>
            </a:pPr>
            <a:r>
              <a:rPr lang="en-GB" u="sng" dirty="0"/>
              <a:t>Approximate Hours Logged: (Total 169h 40m)</a:t>
            </a:r>
          </a:p>
          <a:p>
            <a:pPr marL="0" indent="0">
              <a:buNone/>
            </a:pPr>
            <a:r>
              <a:rPr lang="en-GB" dirty="0"/>
              <a:t>Max – 55 hours</a:t>
            </a:r>
            <a:br>
              <a:rPr lang="en-GB" dirty="0"/>
            </a:br>
            <a:r>
              <a:rPr lang="en-GB" dirty="0"/>
              <a:t>Ross – 53 hours</a:t>
            </a:r>
            <a:br>
              <a:rPr lang="en-GB" dirty="0"/>
            </a:br>
            <a:r>
              <a:rPr lang="en-GB" dirty="0"/>
              <a:t>Jack – 30 hours</a:t>
            </a:r>
            <a:br>
              <a:rPr lang="en-GB" dirty="0"/>
            </a:br>
            <a:r>
              <a:rPr lang="en-GB" dirty="0"/>
              <a:t>Jake – 37 hours</a:t>
            </a:r>
          </a:p>
          <a:p>
            <a:pPr marL="0" indent="0">
              <a:buNone/>
            </a:pPr>
            <a:endParaRPr lang="en-GB"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55776" y="2924944"/>
            <a:ext cx="3600400" cy="1368152"/>
          </a:xfrm>
        </p:spPr>
        <p:txBody>
          <a:bodyPr>
            <a:normAutofit/>
          </a:bodyPr>
          <a:lstStyle/>
          <a:p>
            <a:r>
              <a:rPr lang="en-GB" sz="4800" dirty="0"/>
              <a:t>Questions?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Sunny Slide Up</a:t>
            </a:r>
          </a:p>
        </p:txBody>
      </p:sp>
      <p:sp>
        <p:nvSpPr>
          <p:cNvPr id="3" name="Content Placeholder 2"/>
          <p:cNvSpPr>
            <a:spLocks noGrp="1"/>
          </p:cNvSpPr>
          <p:nvPr>
            <p:ph idx="1"/>
          </p:nvPr>
        </p:nvSpPr>
        <p:spPr>
          <a:xfrm>
            <a:off x="315234" y="1482154"/>
            <a:ext cx="8686800" cy="3170982"/>
          </a:xfrm>
        </p:spPr>
        <p:txBody>
          <a:bodyPr/>
          <a:lstStyle/>
          <a:p>
            <a:pPr>
              <a:buNone/>
            </a:pPr>
            <a:r>
              <a:rPr lang="en-GB" b="1" dirty="0"/>
              <a:t>	Tagline – </a:t>
            </a:r>
            <a:r>
              <a:rPr lang="en-GB" dirty="0"/>
              <a:t>Princess Layer is busy laying eggs. As her apostles, it’s your job to bounce eggs into your basket to send the eggs down to her people.</a:t>
            </a:r>
          </a:p>
          <a:p>
            <a:r>
              <a:rPr lang="en-GB" b="1" dirty="0"/>
              <a:t>Platforms –</a:t>
            </a:r>
            <a:r>
              <a:rPr lang="en-GB" dirty="0"/>
              <a:t> iOS &amp; Android.</a:t>
            </a:r>
          </a:p>
          <a:p>
            <a:endParaRPr lang="en-GB" dirty="0"/>
          </a:p>
        </p:txBody>
      </p:sp>
      <p:pic>
        <p:nvPicPr>
          <p:cNvPr id="1026" name="Picture 2" descr="C:\Users\Games\Desktop\second-semester-s2-group-20\Assets - Visual\Egg.png"/>
          <p:cNvPicPr>
            <a:picLocks noChangeAspect="1" noChangeArrowheads="1"/>
          </p:cNvPicPr>
          <p:nvPr/>
        </p:nvPicPr>
        <p:blipFill>
          <a:blip r:embed="rId2" cstate="print"/>
          <a:srcRect/>
          <a:stretch>
            <a:fillRect/>
          </a:stretch>
        </p:blipFill>
        <p:spPr bwMode="auto">
          <a:xfrm flipV="1">
            <a:off x="323528" y="1626170"/>
            <a:ext cx="370474" cy="370474"/>
          </a:xfrm>
          <a:prstGeom prst="rect">
            <a:avLst/>
          </a:prstGeom>
          <a:noFill/>
        </p:spPr>
      </p:pic>
      <p:pic>
        <p:nvPicPr>
          <p:cNvPr id="5" name="Picture 2" descr="C:\Users\Games\Desktop\second-semester-s2-group-20\Assets - Visual\Egg.png"/>
          <p:cNvPicPr>
            <a:picLocks noChangeAspect="1" noChangeArrowheads="1"/>
          </p:cNvPicPr>
          <p:nvPr/>
        </p:nvPicPr>
        <p:blipFill>
          <a:blip r:embed="rId2" cstate="print"/>
          <a:srcRect/>
          <a:stretch>
            <a:fillRect/>
          </a:stretch>
        </p:blipFill>
        <p:spPr bwMode="auto">
          <a:xfrm flipV="1">
            <a:off x="339291" y="3691516"/>
            <a:ext cx="370474" cy="370474"/>
          </a:xfrm>
          <a:prstGeom prst="rect">
            <a:avLst/>
          </a:prstGeom>
          <a:noFill/>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95736" y="4365104"/>
            <a:ext cx="4594959" cy="21035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Rectangle 8"/>
          <p:cNvSpPr/>
          <p:nvPr/>
        </p:nvSpPr>
        <p:spPr>
          <a:xfrm>
            <a:off x="2688749" y="4712358"/>
            <a:ext cx="1296144" cy="4853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p:nvPicPr>
        <p:blipFill>
          <a:blip r:embed="rId4" cstate="print"/>
          <a:stretch>
            <a:fillRect/>
          </a:stretch>
        </p:blipFill>
        <p:spPr>
          <a:xfrm>
            <a:off x="2832765" y="4424326"/>
            <a:ext cx="1038420" cy="10384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Research</a:t>
            </a:r>
          </a:p>
        </p:txBody>
      </p:sp>
      <p:sp>
        <p:nvSpPr>
          <p:cNvPr id="3" name="Content Placeholder 2"/>
          <p:cNvSpPr>
            <a:spLocks noGrp="1"/>
          </p:cNvSpPr>
          <p:nvPr>
            <p:ph idx="1"/>
          </p:nvPr>
        </p:nvSpPr>
        <p:spPr/>
        <p:txBody>
          <a:bodyPr/>
          <a:lstStyle/>
          <a:p>
            <a:r>
              <a:rPr lang="en-GB" dirty="0"/>
              <a:t>Age and gender.</a:t>
            </a:r>
          </a:p>
          <a:p>
            <a:r>
              <a:rPr lang="en-GB" dirty="0"/>
              <a:t>Similar games to establish a chosen art style.</a:t>
            </a:r>
          </a:p>
          <a:p>
            <a:r>
              <a:rPr lang="en-GB" dirty="0"/>
              <a:t>Mechanics.</a:t>
            </a:r>
          </a:p>
        </p:txBody>
      </p:sp>
      <p:pic>
        <p:nvPicPr>
          <p:cNvPr id="4" name="Picture 2" descr="C:\Users\Games\Desktop\second-semester-s2-group-20\Assets - Visual\Egg.png"/>
          <p:cNvPicPr>
            <a:picLocks noChangeAspect="1" noChangeArrowheads="1"/>
          </p:cNvPicPr>
          <p:nvPr/>
        </p:nvPicPr>
        <p:blipFill>
          <a:blip r:embed="rId3" cstate="print"/>
          <a:srcRect/>
          <a:stretch>
            <a:fillRect/>
          </a:stretch>
        </p:blipFill>
        <p:spPr bwMode="auto">
          <a:xfrm flipV="1">
            <a:off x="313094" y="1690374"/>
            <a:ext cx="370474" cy="370474"/>
          </a:xfrm>
          <a:prstGeom prst="rect">
            <a:avLst/>
          </a:prstGeom>
          <a:noFill/>
        </p:spPr>
      </p:pic>
      <p:pic>
        <p:nvPicPr>
          <p:cNvPr id="5" name="Picture 2" descr="C:\Users\Games\Desktop\second-semester-s2-group-20\Assets - Visual\Egg.png"/>
          <p:cNvPicPr>
            <a:picLocks noChangeAspect="1" noChangeArrowheads="1"/>
          </p:cNvPicPr>
          <p:nvPr/>
        </p:nvPicPr>
        <p:blipFill>
          <a:blip r:embed="rId3" cstate="print"/>
          <a:srcRect/>
          <a:stretch>
            <a:fillRect/>
          </a:stretch>
        </p:blipFill>
        <p:spPr bwMode="auto">
          <a:xfrm flipV="1">
            <a:off x="323528" y="2276872"/>
            <a:ext cx="370474" cy="370474"/>
          </a:xfrm>
          <a:prstGeom prst="rect">
            <a:avLst/>
          </a:prstGeom>
          <a:noFill/>
        </p:spPr>
      </p:pic>
      <p:pic>
        <p:nvPicPr>
          <p:cNvPr id="7" name="Picture 2" descr="C:\Users\Games\Desktop\second-semester-s2-group-20\Assets - Visual\Egg.png"/>
          <p:cNvPicPr>
            <a:picLocks noChangeAspect="1" noChangeArrowheads="1"/>
          </p:cNvPicPr>
          <p:nvPr/>
        </p:nvPicPr>
        <p:blipFill>
          <a:blip r:embed="rId3" cstate="print"/>
          <a:srcRect/>
          <a:stretch>
            <a:fillRect/>
          </a:stretch>
        </p:blipFill>
        <p:spPr bwMode="auto">
          <a:xfrm flipV="1">
            <a:off x="323528" y="2852936"/>
            <a:ext cx="370474" cy="370474"/>
          </a:xfrm>
          <a:prstGeom prst="rect">
            <a:avLst/>
          </a:prstGeom>
          <a:noFill/>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0242" y="4084267"/>
            <a:ext cx="3405034" cy="2175295"/>
          </a:xfrm>
          <a:prstGeom prst="rect">
            <a:avLst/>
          </a:prstGeom>
          <a:ln>
            <a:solidFill>
              <a:schemeClr val="accent2">
                <a:lumMod val="75000"/>
              </a:schemeClr>
            </a:solidFill>
          </a:ln>
        </p:spPr>
      </p:pic>
      <p:sp>
        <p:nvSpPr>
          <p:cNvPr id="10" name="TextBox 9"/>
          <p:cNvSpPr txBox="1"/>
          <p:nvPr/>
        </p:nvSpPr>
        <p:spPr>
          <a:xfrm>
            <a:off x="683568" y="6309320"/>
            <a:ext cx="2981527" cy="307777"/>
          </a:xfrm>
          <a:prstGeom prst="rect">
            <a:avLst/>
          </a:prstGeom>
          <a:noFill/>
        </p:spPr>
        <p:txBody>
          <a:bodyPr wrap="square" rtlCol="0">
            <a:spAutoFit/>
          </a:bodyPr>
          <a:lstStyle/>
          <a:p>
            <a:pPr algn="ctr"/>
            <a:r>
              <a:rPr lang="en-US" sz="700" dirty="0">
                <a:solidFill>
                  <a:schemeClr val="accent2">
                    <a:lumMod val="50000"/>
                  </a:schemeClr>
                </a:solidFill>
              </a:rPr>
              <a:t>https://www.statista.com/statistics/189582/age-of-us-video-game-players-since-2010/</a:t>
            </a:r>
          </a:p>
        </p:txBody>
      </p:sp>
      <p:pic>
        <p:nvPicPr>
          <p:cNvPr id="11" name="Content Placeholder 3"/>
          <p:cNvPicPr>
            <a:picLocks noChangeAspect="1"/>
          </p:cNvPicPr>
          <p:nvPr/>
        </p:nvPicPr>
        <p:blipFill>
          <a:blip r:embed="rId5" cstate="print"/>
          <a:stretch>
            <a:fillRect/>
          </a:stretch>
        </p:blipFill>
        <p:spPr>
          <a:xfrm>
            <a:off x="4572000" y="3356992"/>
            <a:ext cx="3888431" cy="2933992"/>
          </a:xfrm>
          <a:prstGeom prst="rect">
            <a:avLst/>
          </a:prstGeom>
          <a:ln>
            <a:solidFill>
              <a:schemeClr val="tx1">
                <a:lumMod val="75000"/>
                <a:lumOff val="25000"/>
              </a:schemeClr>
            </a:solid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Mechanics</a:t>
            </a:r>
          </a:p>
        </p:txBody>
      </p:sp>
      <p:sp>
        <p:nvSpPr>
          <p:cNvPr id="3" name="Content Placeholder 2"/>
          <p:cNvSpPr>
            <a:spLocks noGrp="1"/>
          </p:cNvSpPr>
          <p:nvPr>
            <p:ph idx="1"/>
          </p:nvPr>
        </p:nvSpPr>
        <p:spPr/>
        <p:txBody>
          <a:bodyPr/>
          <a:lstStyle/>
          <a:p>
            <a:r>
              <a:rPr lang="en-GB" dirty="0"/>
              <a:t>Bouncing.</a:t>
            </a:r>
          </a:p>
          <a:p>
            <a:r>
              <a:rPr lang="en-GB" dirty="0"/>
              <a:t>Catching/Avoiding.</a:t>
            </a:r>
          </a:p>
          <a:p>
            <a:r>
              <a:rPr lang="en-GB" dirty="0"/>
              <a:t>Scoring.</a:t>
            </a:r>
          </a:p>
        </p:txBody>
      </p:sp>
      <p:pic>
        <p:nvPicPr>
          <p:cNvPr id="4" name="Picture 3" descr="Bad egg.png"/>
          <p:cNvPicPr>
            <a:picLocks noChangeAspect="1"/>
          </p:cNvPicPr>
          <p:nvPr/>
        </p:nvPicPr>
        <p:blipFill>
          <a:blip r:embed="rId3" cstate="print"/>
          <a:stretch>
            <a:fillRect/>
          </a:stretch>
        </p:blipFill>
        <p:spPr>
          <a:xfrm>
            <a:off x="5099343" y="5189445"/>
            <a:ext cx="1525113" cy="1525113"/>
          </a:xfrm>
          <a:prstGeom prst="rect">
            <a:avLst/>
          </a:prstGeom>
        </p:spPr>
      </p:pic>
      <p:pic>
        <p:nvPicPr>
          <p:cNvPr id="6" name="Picture 5" descr="Ostrich Egg.png"/>
          <p:cNvPicPr>
            <a:picLocks noChangeAspect="1"/>
          </p:cNvPicPr>
          <p:nvPr/>
        </p:nvPicPr>
        <p:blipFill>
          <a:blip r:embed="rId4" cstate="print"/>
          <a:stretch>
            <a:fillRect/>
          </a:stretch>
        </p:blipFill>
        <p:spPr>
          <a:xfrm rot="10800000">
            <a:off x="6084168" y="4172836"/>
            <a:ext cx="2685164" cy="2685164"/>
          </a:xfrm>
          <a:prstGeom prst="rect">
            <a:avLst/>
          </a:prstGeom>
        </p:spPr>
      </p:pic>
      <p:pic>
        <p:nvPicPr>
          <p:cNvPr id="20482" name="Picture 2" descr="Image result for tick"/>
          <p:cNvPicPr>
            <a:picLocks noChangeAspect="1" noChangeArrowheads="1"/>
          </p:cNvPicPr>
          <p:nvPr/>
        </p:nvPicPr>
        <p:blipFill>
          <a:blip r:embed="rId5" cstate="print"/>
          <a:srcRect/>
          <a:stretch>
            <a:fillRect/>
          </a:stretch>
        </p:blipFill>
        <p:spPr bwMode="auto">
          <a:xfrm>
            <a:off x="7468878" y="5308350"/>
            <a:ext cx="1389215" cy="1287304"/>
          </a:xfrm>
          <a:prstGeom prst="rect">
            <a:avLst/>
          </a:prstGeom>
          <a:noFill/>
        </p:spPr>
      </p:pic>
      <p:pic>
        <p:nvPicPr>
          <p:cNvPr id="20484" name="Picture 4" descr="Image result for tick and cross"/>
          <p:cNvPicPr>
            <a:picLocks noChangeAspect="1" noChangeArrowheads="1"/>
          </p:cNvPicPr>
          <p:nvPr/>
        </p:nvPicPr>
        <p:blipFill>
          <a:blip r:embed="rId6" cstate="print"/>
          <a:srcRect/>
          <a:stretch>
            <a:fillRect/>
          </a:stretch>
        </p:blipFill>
        <p:spPr bwMode="auto">
          <a:xfrm>
            <a:off x="6001850" y="5875574"/>
            <a:ext cx="720080" cy="720080"/>
          </a:xfrm>
          <a:prstGeom prst="rect">
            <a:avLst/>
          </a:prstGeom>
          <a:noFill/>
        </p:spPr>
      </p:pic>
      <p:pic>
        <p:nvPicPr>
          <p:cNvPr id="8" name="Picture 7" descr="Pan Pan Pan.png"/>
          <p:cNvPicPr>
            <a:picLocks noChangeAspect="1"/>
          </p:cNvPicPr>
          <p:nvPr/>
        </p:nvPicPr>
        <p:blipFill>
          <a:blip r:embed="rId7" cstate="print"/>
          <a:stretch>
            <a:fillRect/>
          </a:stretch>
        </p:blipFill>
        <p:spPr>
          <a:xfrm rot="17641757">
            <a:off x="6171843" y="1804787"/>
            <a:ext cx="2793499" cy="2793499"/>
          </a:xfrm>
          <a:prstGeom prst="rect">
            <a:avLst/>
          </a:prstGeom>
        </p:spPr>
      </p:pic>
      <p:pic>
        <p:nvPicPr>
          <p:cNvPr id="9" name="Picture 8" descr="Egg.png"/>
          <p:cNvPicPr>
            <a:picLocks noChangeAspect="1"/>
          </p:cNvPicPr>
          <p:nvPr/>
        </p:nvPicPr>
        <p:blipFill>
          <a:blip r:embed="rId8" cstate="print"/>
          <a:stretch>
            <a:fillRect/>
          </a:stretch>
        </p:blipFill>
        <p:spPr>
          <a:xfrm rot="7020650">
            <a:off x="6019077" y="2600428"/>
            <a:ext cx="987277" cy="987277"/>
          </a:xfrm>
          <a:prstGeom prst="rect">
            <a:avLst/>
          </a:prstGeom>
        </p:spPr>
      </p:pic>
      <p:pic>
        <p:nvPicPr>
          <p:cNvPr id="10" name="Picture 9" descr="Bad egg.png"/>
          <p:cNvPicPr>
            <a:picLocks noChangeAspect="1"/>
          </p:cNvPicPr>
          <p:nvPr/>
        </p:nvPicPr>
        <p:blipFill>
          <a:blip r:embed="rId3" cstate="print"/>
          <a:stretch>
            <a:fillRect/>
          </a:stretch>
        </p:blipFill>
        <p:spPr>
          <a:xfrm rot="2143978">
            <a:off x="7108146" y="1921061"/>
            <a:ext cx="862164" cy="862164"/>
          </a:xfrm>
          <a:prstGeom prst="rect">
            <a:avLst/>
          </a:prstGeom>
        </p:spPr>
      </p:pic>
      <p:pic>
        <p:nvPicPr>
          <p:cNvPr id="11" name="Picture 2" descr="C:\Users\Games\Desktop\second-semester-s2-group-20\Assets - Visual\Egg.png"/>
          <p:cNvPicPr>
            <a:picLocks noChangeAspect="1" noChangeArrowheads="1"/>
          </p:cNvPicPr>
          <p:nvPr/>
        </p:nvPicPr>
        <p:blipFill>
          <a:blip r:embed="rId9" cstate="print"/>
          <a:srcRect/>
          <a:stretch>
            <a:fillRect/>
          </a:stretch>
        </p:blipFill>
        <p:spPr bwMode="auto">
          <a:xfrm flipV="1">
            <a:off x="332758" y="1710039"/>
            <a:ext cx="370474" cy="370474"/>
          </a:xfrm>
          <a:prstGeom prst="rect">
            <a:avLst/>
          </a:prstGeom>
          <a:noFill/>
        </p:spPr>
      </p:pic>
      <p:pic>
        <p:nvPicPr>
          <p:cNvPr id="12" name="Picture 2" descr="C:\Users\Games\Desktop\second-semester-s2-group-20\Assets - Visual\Egg.png"/>
          <p:cNvPicPr>
            <a:picLocks noChangeAspect="1" noChangeArrowheads="1"/>
          </p:cNvPicPr>
          <p:nvPr/>
        </p:nvPicPr>
        <p:blipFill>
          <a:blip r:embed="rId9" cstate="print"/>
          <a:srcRect/>
          <a:stretch>
            <a:fillRect/>
          </a:stretch>
        </p:blipFill>
        <p:spPr bwMode="auto">
          <a:xfrm flipV="1">
            <a:off x="343192" y="2296537"/>
            <a:ext cx="370474" cy="370474"/>
          </a:xfrm>
          <a:prstGeom prst="rect">
            <a:avLst/>
          </a:prstGeom>
          <a:noFill/>
        </p:spPr>
      </p:pic>
      <p:pic>
        <p:nvPicPr>
          <p:cNvPr id="13" name="Picture 2" descr="C:\Users\Games\Desktop\second-semester-s2-group-20\Assets - Visual\Egg.png"/>
          <p:cNvPicPr>
            <a:picLocks noChangeAspect="1" noChangeArrowheads="1"/>
          </p:cNvPicPr>
          <p:nvPr/>
        </p:nvPicPr>
        <p:blipFill>
          <a:blip r:embed="rId9" cstate="print"/>
          <a:srcRect/>
          <a:stretch>
            <a:fillRect/>
          </a:stretch>
        </p:blipFill>
        <p:spPr bwMode="auto">
          <a:xfrm flipV="1">
            <a:off x="348108" y="2861892"/>
            <a:ext cx="370474" cy="370474"/>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Level Structure</a:t>
            </a:r>
          </a:p>
        </p:txBody>
      </p:sp>
      <p:pic>
        <p:nvPicPr>
          <p:cNvPr id="3074" name="Picture 2" descr="C:\Users\Games\Desktop\second-semester-s2-group-20\Assets - Visual\Level Structure.png"/>
          <p:cNvPicPr>
            <a:picLocks noGrp="1" noChangeAspect="1" noChangeArrowheads="1"/>
          </p:cNvPicPr>
          <p:nvPr>
            <p:ph idx="1"/>
          </p:nvPr>
        </p:nvPicPr>
        <p:blipFill>
          <a:blip r:embed="rId2" cstate="print"/>
          <a:srcRect/>
          <a:stretch>
            <a:fillRect/>
          </a:stretch>
        </p:blipFill>
        <p:spPr bwMode="auto">
          <a:xfrm>
            <a:off x="4499992" y="2241798"/>
            <a:ext cx="4403947" cy="6229454"/>
          </a:xfrm>
          <a:prstGeom prst="rect">
            <a:avLst/>
          </a:prstGeom>
          <a:noFill/>
        </p:spPr>
      </p:pic>
      <p:sp>
        <p:nvSpPr>
          <p:cNvPr id="5" name="Content Placeholder 2"/>
          <p:cNvSpPr txBox="1">
            <a:spLocks/>
          </p:cNvSpPr>
          <p:nvPr/>
        </p:nvSpPr>
        <p:spPr>
          <a:xfrm>
            <a:off x="304800" y="1554162"/>
            <a:ext cx="8686800" cy="4525963"/>
          </a:xfrm>
          <a:prstGeom prst="rect">
            <a:avLst/>
          </a:prstGeom>
        </p:spPr>
        <p:txBody>
          <a:bodyPr vert="horz">
            <a:normAutofit/>
          </a:bodyPr>
          <a:lstStyle/>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a:buChar char=""/>
              <a:tabLst/>
              <a:defRPr/>
            </a:pPr>
            <a:r>
              <a:rPr kumimoji="0" lang="en-GB" sz="3200" b="0" i="0" u="none" strike="noStrike" kern="1200" cap="none" spc="0" normalizeH="0" baseline="0" noProof="0" dirty="0">
                <a:ln>
                  <a:noFill/>
                </a:ln>
                <a:solidFill>
                  <a:schemeClr val="tx2"/>
                </a:solidFill>
                <a:effectLst/>
                <a:uLnTx/>
                <a:uFillTx/>
                <a:latin typeface="+mn-lt"/>
                <a:ea typeface="+mn-ea"/>
                <a:cs typeface="+mn-cs"/>
              </a:rPr>
              <a:t>Based on</a:t>
            </a:r>
            <a:r>
              <a:rPr kumimoji="0" lang="en-GB" sz="3200" b="0" i="0" u="none" strike="noStrike" kern="1200" cap="none" spc="0" normalizeH="0" noProof="0" dirty="0">
                <a:ln>
                  <a:noFill/>
                </a:ln>
                <a:solidFill>
                  <a:schemeClr val="tx2"/>
                </a:solidFill>
                <a:effectLst/>
                <a:uLnTx/>
                <a:uFillTx/>
                <a:latin typeface="+mn-lt"/>
                <a:ea typeface="+mn-ea"/>
                <a:cs typeface="+mn-cs"/>
              </a:rPr>
              <a:t> a sequence of 5 levels.</a:t>
            </a:r>
            <a:endParaRPr kumimoji="0" lang="en-GB" sz="3200" b="0" i="0" u="none" strike="noStrike" kern="1200" cap="none" spc="0" normalizeH="0" baseline="0" noProof="0" dirty="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a:buChar char=""/>
              <a:tabLst/>
              <a:defRPr/>
            </a:pPr>
            <a:r>
              <a:rPr lang="en-GB" sz="3200" dirty="0">
                <a:solidFill>
                  <a:schemeClr val="tx2"/>
                </a:solidFill>
              </a:rPr>
              <a:t>Level calls random stage of set difficulty.</a:t>
            </a:r>
            <a:endParaRPr kumimoji="0" lang="en-GB" sz="3200" b="0" i="0" u="none" strike="noStrike" kern="1200" cap="none" spc="0" normalizeH="0" baseline="0" noProof="0" dirty="0">
              <a:ln>
                <a:noFill/>
              </a:ln>
              <a:solidFill>
                <a:schemeClr val="tx2"/>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
                <a:schemeClr val="accent1"/>
              </a:buClr>
              <a:buSzPct val="70000"/>
              <a:buFont typeface="Wingdings 2"/>
              <a:buChar char=""/>
              <a:tabLst/>
              <a:defRPr/>
            </a:pPr>
            <a:r>
              <a:rPr lang="en-GB" sz="3200" dirty="0">
                <a:solidFill>
                  <a:schemeClr val="tx2"/>
                </a:solidFill>
              </a:rPr>
              <a:t>Difficulty scales with level number.</a:t>
            </a:r>
            <a:endParaRPr kumimoji="0" lang="en-GB" sz="3200" b="0" i="0" u="none" strike="noStrike" kern="1200" cap="none" spc="0" normalizeH="0" baseline="0" noProof="0" dirty="0">
              <a:ln>
                <a:noFill/>
              </a:ln>
              <a:solidFill>
                <a:schemeClr val="tx2"/>
              </a:solidFill>
              <a:effectLst/>
              <a:uLnTx/>
              <a:uFillTx/>
              <a:latin typeface="+mn-lt"/>
              <a:ea typeface="+mn-ea"/>
              <a:cs typeface="+mn-cs"/>
            </a:endParaRPr>
          </a:p>
        </p:txBody>
      </p:sp>
      <p:pic>
        <p:nvPicPr>
          <p:cNvPr id="6" name="Picture 2" descr="C:\Users\Games\Desktop\second-semester-s2-group-20\Assets - Visual\Egg.png"/>
          <p:cNvPicPr>
            <a:picLocks noChangeAspect="1" noChangeArrowheads="1"/>
          </p:cNvPicPr>
          <p:nvPr/>
        </p:nvPicPr>
        <p:blipFill>
          <a:blip r:embed="rId3" cstate="print"/>
          <a:srcRect/>
          <a:stretch>
            <a:fillRect/>
          </a:stretch>
        </p:blipFill>
        <p:spPr bwMode="auto">
          <a:xfrm flipV="1">
            <a:off x="343192" y="2296537"/>
            <a:ext cx="370474" cy="370474"/>
          </a:xfrm>
          <a:prstGeom prst="rect">
            <a:avLst/>
          </a:prstGeom>
          <a:noFill/>
        </p:spPr>
      </p:pic>
      <p:pic>
        <p:nvPicPr>
          <p:cNvPr id="7" name="Picture 2" descr="C:\Users\Games\Desktop\second-semester-s2-group-20\Assets - Visual\Egg.png"/>
          <p:cNvPicPr>
            <a:picLocks noChangeAspect="1" noChangeArrowheads="1"/>
          </p:cNvPicPr>
          <p:nvPr/>
        </p:nvPicPr>
        <p:blipFill>
          <a:blip r:embed="rId3" cstate="print"/>
          <a:srcRect/>
          <a:stretch>
            <a:fillRect/>
          </a:stretch>
        </p:blipFill>
        <p:spPr bwMode="auto">
          <a:xfrm flipV="1">
            <a:off x="348108" y="2871724"/>
            <a:ext cx="370474" cy="370474"/>
          </a:xfrm>
          <a:prstGeom prst="rect">
            <a:avLst/>
          </a:prstGeom>
          <a:noFill/>
        </p:spPr>
      </p:pic>
      <p:pic>
        <p:nvPicPr>
          <p:cNvPr id="3" name="Picture 2"/>
          <p:cNvPicPr>
            <a:picLocks noChangeAspect="1"/>
          </p:cNvPicPr>
          <p:nvPr/>
        </p:nvPicPr>
        <p:blipFill>
          <a:blip r:embed="rId4"/>
          <a:stretch>
            <a:fillRect/>
          </a:stretch>
        </p:blipFill>
        <p:spPr>
          <a:xfrm>
            <a:off x="335165" y="1699392"/>
            <a:ext cx="371888" cy="37188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8490164">
            <a:off x="2241254" y="912293"/>
            <a:ext cx="2649384" cy="264938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9136461">
            <a:off x="1895188" y="2158845"/>
            <a:ext cx="2892233" cy="2892233"/>
          </a:xfrm>
          <a:prstGeom prst="rect">
            <a:avLst/>
          </a:prstGeom>
        </p:spPr>
      </p:pic>
      <p:sp>
        <p:nvSpPr>
          <p:cNvPr id="2" name="Title 1"/>
          <p:cNvSpPr>
            <a:spLocks noGrp="1"/>
          </p:cNvSpPr>
          <p:nvPr>
            <p:ph type="title"/>
          </p:nvPr>
        </p:nvSpPr>
        <p:spPr/>
        <p:txBody>
          <a:bodyPr/>
          <a:lstStyle/>
          <a:p>
            <a:r>
              <a:rPr lang="en-GB" dirty="0"/>
              <a:t>Art Showcase</a:t>
            </a:r>
          </a:p>
        </p:txBody>
      </p:sp>
      <p:pic>
        <p:nvPicPr>
          <p:cNvPr id="6" name="Content Placeholder 5"/>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6085184" y="5185501"/>
            <a:ext cx="18520000" cy="1672499"/>
          </a:xfrm>
        </p:spPr>
      </p:pic>
      <p:pic>
        <p:nvPicPr>
          <p:cNvPr id="4" name="Content Placeholder 5" descr="Chegg.png"/>
          <p:cNvPicPr>
            <a:picLocks noChangeAspect="1"/>
          </p:cNvPicPr>
          <p:nvPr/>
        </p:nvPicPr>
        <p:blipFill>
          <a:blip r:embed="rId6" cstate="print"/>
          <a:stretch>
            <a:fillRect/>
          </a:stretch>
        </p:blipFill>
        <p:spPr>
          <a:xfrm rot="19974066">
            <a:off x="-113317" y="3566865"/>
            <a:ext cx="3698573" cy="3698573"/>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96943" y="861826"/>
            <a:ext cx="4346392" cy="4346392"/>
          </a:xfrm>
          <a:prstGeom prst="rect">
            <a:avLst/>
          </a:prstGeom>
        </p:spPr>
      </p:pic>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9136461">
            <a:off x="573518" y="936688"/>
            <a:ext cx="3202107" cy="320210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Game Showcase</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6016" y="1844824"/>
            <a:ext cx="7884368" cy="41371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Added features</a:t>
            </a:r>
          </a:p>
        </p:txBody>
      </p:sp>
      <p:sp>
        <p:nvSpPr>
          <p:cNvPr id="3" name="Content Placeholder 2"/>
          <p:cNvSpPr>
            <a:spLocks noGrp="1"/>
          </p:cNvSpPr>
          <p:nvPr>
            <p:ph idx="1"/>
          </p:nvPr>
        </p:nvSpPr>
        <p:spPr/>
        <p:txBody>
          <a:bodyPr/>
          <a:lstStyle/>
          <a:p>
            <a:r>
              <a:rPr lang="en-GB" dirty="0"/>
              <a:t>Rewards (replayability).</a:t>
            </a:r>
          </a:p>
          <a:p>
            <a:r>
              <a:rPr lang="en-GB" dirty="0"/>
              <a:t>High Scores.</a:t>
            </a:r>
          </a:p>
          <a:p>
            <a:r>
              <a:rPr lang="en-GB" dirty="0"/>
              <a:t>Trophies.</a:t>
            </a:r>
          </a:p>
          <a:p>
            <a:endParaRPr lang="en-GB" dirty="0"/>
          </a:p>
        </p:txBody>
      </p:sp>
      <p:pic>
        <p:nvPicPr>
          <p:cNvPr id="4" name="Picture 2" descr="Image result for trophy"/>
          <p:cNvPicPr>
            <a:picLocks noChangeAspect="1" noChangeArrowheads="1"/>
          </p:cNvPicPr>
          <p:nvPr/>
        </p:nvPicPr>
        <p:blipFill>
          <a:blip r:embed="rId3" cstate="print"/>
          <a:srcRect/>
          <a:stretch>
            <a:fillRect/>
          </a:stretch>
        </p:blipFill>
        <p:spPr bwMode="auto">
          <a:xfrm rot="619680">
            <a:off x="4898323" y="2965687"/>
            <a:ext cx="3118886" cy="3118886"/>
          </a:xfrm>
          <a:prstGeom prst="rect">
            <a:avLst/>
          </a:prstGeom>
          <a:noFill/>
        </p:spPr>
      </p:pic>
      <p:pic>
        <p:nvPicPr>
          <p:cNvPr id="5" name="Picture 2" descr="http://i.imgur.com/E6rP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1329919">
            <a:off x="4543915" y="5475691"/>
            <a:ext cx="3827705" cy="99096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C:\Users\Games\Desktop\second-semester-s2-group-20\Assets - Visual\Egg.png"/>
          <p:cNvPicPr>
            <a:picLocks noChangeAspect="1" noChangeArrowheads="1"/>
          </p:cNvPicPr>
          <p:nvPr/>
        </p:nvPicPr>
        <p:blipFill>
          <a:blip r:embed="rId5" cstate="print"/>
          <a:srcRect/>
          <a:stretch>
            <a:fillRect/>
          </a:stretch>
        </p:blipFill>
        <p:spPr bwMode="auto">
          <a:xfrm flipV="1">
            <a:off x="343192" y="2296537"/>
            <a:ext cx="370474" cy="370474"/>
          </a:xfrm>
          <a:prstGeom prst="rect">
            <a:avLst/>
          </a:prstGeom>
          <a:noFill/>
        </p:spPr>
      </p:pic>
      <p:pic>
        <p:nvPicPr>
          <p:cNvPr id="7" name="Picture 6"/>
          <p:cNvPicPr>
            <a:picLocks noChangeAspect="1"/>
          </p:cNvPicPr>
          <p:nvPr/>
        </p:nvPicPr>
        <p:blipFill>
          <a:blip r:embed="rId6"/>
          <a:stretch>
            <a:fillRect/>
          </a:stretch>
        </p:blipFill>
        <p:spPr>
          <a:xfrm>
            <a:off x="335165" y="1699392"/>
            <a:ext cx="371888" cy="371888"/>
          </a:xfrm>
          <a:prstGeom prst="rect">
            <a:avLst/>
          </a:prstGeom>
        </p:spPr>
      </p:pic>
      <p:pic>
        <p:nvPicPr>
          <p:cNvPr id="8" name="Picture 2" descr="C:\Users\Games\Desktop\second-semester-s2-group-20\Assets - Visual\Egg.png"/>
          <p:cNvPicPr>
            <a:picLocks noChangeAspect="1" noChangeArrowheads="1"/>
          </p:cNvPicPr>
          <p:nvPr/>
        </p:nvPicPr>
        <p:blipFill>
          <a:blip r:embed="rId5" cstate="print"/>
          <a:srcRect/>
          <a:stretch>
            <a:fillRect/>
          </a:stretch>
        </p:blipFill>
        <p:spPr bwMode="auto">
          <a:xfrm flipV="1">
            <a:off x="347998" y="2872455"/>
            <a:ext cx="370474" cy="370474"/>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Playtesting and results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27584" y="2204864"/>
            <a:ext cx="7260299" cy="4083918"/>
          </a:xfrm>
        </p:spPr>
      </p:pic>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rek">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Trek</Template>
  <TotalTime>227</TotalTime>
  <Words>687</Words>
  <Application>Microsoft Office PowerPoint</Application>
  <PresentationFormat>On-screen Show (4:3)</PresentationFormat>
  <Paragraphs>62</Paragraphs>
  <Slides>11</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Franklin Gothic Book</vt:lpstr>
      <vt:lpstr>Franklin Gothic Medium</vt:lpstr>
      <vt:lpstr>Wingdings 2</vt:lpstr>
      <vt:lpstr>Trek</vt:lpstr>
      <vt:lpstr>Group 20 Level 4-5</vt:lpstr>
      <vt:lpstr>Sunny Slide Up</vt:lpstr>
      <vt:lpstr>Research</vt:lpstr>
      <vt:lpstr>Mechanics</vt:lpstr>
      <vt:lpstr>Level Structure</vt:lpstr>
      <vt:lpstr>Art Showcase</vt:lpstr>
      <vt:lpstr>Game Showcase</vt:lpstr>
      <vt:lpstr>Added features</vt:lpstr>
      <vt:lpstr>Playtesting and results</vt:lpstr>
      <vt:lpstr>Emails and Jira</vt:lpstr>
      <vt:lpstr>Questions?</vt:lpstr>
    </vt:vector>
  </TitlesOfParts>
  <Company>University Campus Suffolk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20 Level 4-5</dc:title>
  <dc:creator>Games</dc:creator>
  <cp:lastModifiedBy>Ross Warren</cp:lastModifiedBy>
  <cp:revision>36</cp:revision>
  <dcterms:created xsi:type="dcterms:W3CDTF">2017-05-02T17:23:05Z</dcterms:created>
  <dcterms:modified xsi:type="dcterms:W3CDTF">2017-05-03T11:21:20Z</dcterms:modified>
</cp:coreProperties>
</file>

<file path=docProps/thumbnail.jpeg>
</file>